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00EF1-EA99-BE81-9D20-38322AF67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1C40ED-491F-9633-4F74-138F7BE1F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734F5D-4D57-44A1-21B8-CF69DFC5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EF9153-0F32-B473-0E0E-E006E340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72F65E-B074-85BC-EF67-BF06C6D1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14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989DA-EB25-7EBA-3EA1-1CFF1FB5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08AEDF-1F92-FF91-0528-AF906242C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07F3ED-E7F1-A7DC-F684-30FB440C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A15679-082B-00B1-A63F-FAF36449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312ED9F-5126-A809-87AF-FF9CC0CA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32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57612E-8737-658F-0364-A3C3C13B2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1B21E2-4786-D9A1-95DF-090A39AC5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6ACD72-AD65-1118-247B-4C5ABF8A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0315B9-9650-DB83-A74A-1F04E3ABF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2B8DB1-CFA7-0D33-810E-C40C1D5F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86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C618C-D303-098D-929B-F2CB447E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7E0D05-1199-2488-BE95-9A8A4270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2E3E0D-90A2-7241-538B-0776EF08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E346EC-CDEC-533B-D9A7-826D4AAFD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9C6EEB6-025D-DC74-9B11-D8C548DC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3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1C040-2652-3821-7340-CA420A18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A6BCE4-096B-ECD5-D5B2-B54BDB700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CA5954-3CB3-D9E3-E2D7-1CE424A3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E75422-E7EB-5BDD-CDA6-444EF306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EC812-2C16-7982-3746-6B09328E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71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1F7624-14AE-C52C-2712-F1207AAD4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64FB46-350D-BFA4-7AE1-057F58747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6AEEE1-D2D8-6D5F-5AB2-EADF0BA26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BA1519-8817-6015-BB14-0A1224AB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8BBF28-1CA6-24A0-61F1-D5B432E8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57147B-55DD-FC6E-4908-E2058033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93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0BEB7-61D7-1264-1C6C-944D563C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40318B3-6FB8-5398-8FD7-25D499478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8A1EDC-476D-C95C-56CA-946153349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DB0D2D3-6F4B-EE1E-E383-7B9247C70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20F24E-1C99-E5D6-35CB-3CF745BC2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EC5329-836C-7CC5-8A36-5E1EFAFE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5ADD4F-1065-7008-01A4-4DE1861B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751CD2D-2146-1A1B-A645-9C60995E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19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0126F-554A-3D4F-8887-D2993319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3A1D860-5654-0590-62C0-DB602D02C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33EF11-03EC-0C05-5273-418575D4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8DD8463-0FF6-30DB-D2A5-EB66DFC6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81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D9582BA-21C3-7363-0835-257F056C0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A01CC1-28F2-E202-475C-955839AE3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313526-144A-49F8-0F3F-1D0F0634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3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DB6A4-3EF8-1FFE-F53C-1C74E6653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9FA678-FFFF-07AF-F142-27E03B6F2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D4AC05-6DC1-D0BA-5628-5AB5CBAA1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49E5E7-7D8F-6DDD-B3CD-D5E53C82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5DA86F-334B-8F75-228B-48C21288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CB8ABF4-A1B0-BA46-D3BB-CA544CDF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71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D5161-0D37-1967-858D-F946B25E8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C0C92E9-380C-6CC6-FA8C-07AFA7558D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921552-6BD4-4933-1A13-3F42A6A6E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F7E95F-29DC-A48E-A4E0-03930137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92713B-1EF6-0D9F-C264-2033687F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51E725-4C2F-1C84-1A26-65F7D401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9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1A61058-ED1A-82A1-FE1D-15908E4D7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211E99B-67ED-85BE-ED7E-4BCF20DF2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7799788-7BF4-0ABD-82C3-4DCA4430EF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398-2856-40F2-81F9-7C770DF5BF53}" type="datetimeFigureOut">
              <a:rPr lang="nl-NL" smtClean="0"/>
              <a:t>24-3-2023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AB77C9-A30E-FF06-006D-C42CB7F0C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079CE0-3CF0-B580-D628-4F8EB31A0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0D3F9-D96C-4130-8792-54F5B3A9A1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8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E0B56-4F11-9726-8888-2A263C072E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N1MM tips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5A86F8-5513-C296-4572-57697F0AA4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000" i="1" dirty="0">
                <a:solidFill>
                  <a:srgbClr val="0070C0"/>
                </a:solidFill>
              </a:rPr>
              <a:t>tiny.cc/n1mm</a:t>
            </a:r>
          </a:p>
        </p:txBody>
      </p:sp>
    </p:spTree>
    <p:extLst>
      <p:ext uri="{BB962C8B-B14F-4D97-AF65-F5344CB8AC3E}">
        <p14:creationId xmlns:p14="http://schemas.microsoft.com/office/powerpoint/2010/main" val="149360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E1A5D-6E8D-F9B6-CF4E-C2687F33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Bandmap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B3ABC7-8767-7F90-3A26-C3F775318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858" y="1138990"/>
            <a:ext cx="2685842" cy="48833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C641F6D-2EB1-E280-B132-6EDD891D9C8C}"/>
              </a:ext>
            </a:extLst>
          </p:cNvPr>
          <p:cNvSpPr txBox="1"/>
          <p:nvPr/>
        </p:nvSpPr>
        <p:spPr>
          <a:xfrm>
            <a:off x="717446" y="1932665"/>
            <a:ext cx="7239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Info uit DX-cluster, bv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Gewerkte stations worden toegevoegd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Kleur voor </a:t>
            </a:r>
            <a:r>
              <a:rPr lang="nl-NL" sz="2400" dirty="0">
                <a:solidFill>
                  <a:srgbClr val="0000FF"/>
                </a:solidFill>
              </a:rPr>
              <a:t>Nieuw</a:t>
            </a:r>
            <a:r>
              <a:rPr lang="nl-NL" sz="2400" dirty="0"/>
              <a:t> </a:t>
            </a:r>
            <a:r>
              <a:rPr lang="nl-NL" sz="2400" dirty="0">
                <a:solidFill>
                  <a:srgbClr val="FF0000"/>
                </a:solidFill>
              </a:rPr>
              <a:t>Multiplier</a:t>
            </a:r>
            <a:r>
              <a:rPr lang="nl-NL" sz="2400" dirty="0"/>
              <a:t> </a:t>
            </a:r>
            <a:r>
              <a:rPr lang="nl-NL" sz="2400" dirty="0">
                <a:solidFill>
                  <a:srgbClr val="00B050"/>
                </a:solidFill>
              </a:rPr>
              <a:t>dubbelle Multiplier 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</a:rPr>
              <a:t>	Gewerkt / niet geldig voor contest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Klikken op call en TRX frequentie </a:t>
            </a:r>
            <a:r>
              <a:rPr lang="nl-NL" sz="2400" dirty="0" err="1"/>
              <a:t>wijzigd</a:t>
            </a: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Frequentie = carrier = afstemming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E.v. audio bestand voor CQ geven in SSB</a:t>
            </a:r>
          </a:p>
          <a:p>
            <a:endParaRPr lang="nl-NL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E0B2CB3A-1130-84BC-3FEC-7EF2D1E8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46497"/>
              </p:ext>
            </p:extLst>
          </p:nvPr>
        </p:nvGraphicFramePr>
        <p:xfrm>
          <a:off x="3911600" y="1844121"/>
          <a:ext cx="3365500" cy="613610"/>
        </p:xfrm>
        <a:graphic>
          <a:graphicData uri="http://schemas.openxmlformats.org/drawingml/2006/table">
            <a:tbl>
              <a:tblPr/>
              <a:tblGrid>
                <a:gridCol w="3365500">
                  <a:extLst>
                    <a:ext uri="{9D8B030D-6E8A-4147-A177-3AD203B41FA5}">
                      <a16:colId xmlns:a16="http://schemas.microsoft.com/office/drawing/2014/main" val="1983843517"/>
                    </a:ext>
                  </a:extLst>
                </a:gridCol>
              </a:tblGrid>
              <a:tr h="61361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00FF"/>
                          </a:solidFill>
                        </a:rPr>
                        <a:t>on0dxk.dyndns.org:8000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865854"/>
                  </a:ext>
                </a:extLst>
              </a:tr>
            </a:tbl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id="{4E3EC8BE-59EB-5C97-9226-41CE74A0D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500" y="-30811"/>
            <a:ext cx="2997200" cy="69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4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30329-C164-BE8F-3753-41089A30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 transceivers?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26AD12F-017F-ABDC-5009-627794A15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46" r="1210" b="1"/>
          <a:stretch/>
        </p:blipFill>
        <p:spPr>
          <a:xfrm>
            <a:off x="3707590" y="2932509"/>
            <a:ext cx="8293910" cy="28956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744FDA61-9F25-99D2-EC6E-7AEB860A4416}"/>
              </a:ext>
            </a:extLst>
          </p:cNvPr>
          <p:cNvSpPr txBox="1"/>
          <p:nvPr/>
        </p:nvSpPr>
        <p:spPr>
          <a:xfrm>
            <a:off x="533400" y="1816100"/>
            <a:ext cx="4947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Elk eigen com-poort configureren</a:t>
            </a:r>
          </a:p>
          <a:p>
            <a:r>
              <a:rPr lang="nl-NL" sz="2400" dirty="0"/>
              <a:t>Juiste poort actief maken voor contest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800EEB9-1DAB-6C80-0441-8932954F5503}"/>
              </a:ext>
            </a:extLst>
          </p:cNvPr>
          <p:cNvSpPr txBox="1"/>
          <p:nvPr/>
        </p:nvSpPr>
        <p:spPr>
          <a:xfrm>
            <a:off x="533400" y="5882688"/>
            <a:ext cx="750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Transceivers aangesloten op USB hub in metalen behuizing</a:t>
            </a:r>
          </a:p>
        </p:txBody>
      </p:sp>
    </p:spTree>
    <p:extLst>
      <p:ext uri="{BB962C8B-B14F-4D97-AF65-F5344CB8AC3E}">
        <p14:creationId xmlns:p14="http://schemas.microsoft.com/office/powerpoint/2010/main" val="180260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94482-30AB-DA7D-9C8D-FA18209FC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CW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34D07A-EB9A-1DEF-57A8-ED1EC3B6D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Hardware interface K1EL, </a:t>
            </a:r>
            <a:r>
              <a:rPr lang="nl-NL" dirty="0" err="1"/>
              <a:t>microkeyer</a:t>
            </a:r>
            <a:endParaRPr lang="nl-NL" dirty="0"/>
          </a:p>
          <a:p>
            <a:r>
              <a:rPr lang="nl-NL" dirty="0"/>
              <a:t>Via CAT</a:t>
            </a:r>
          </a:p>
          <a:p>
            <a:r>
              <a:rPr lang="nl-NL" dirty="0"/>
              <a:t>IF filter op ca 300 Hz</a:t>
            </a:r>
          </a:p>
          <a:p>
            <a:r>
              <a:rPr lang="nl-NL" dirty="0"/>
              <a:t>CW get decoder: </a:t>
            </a:r>
          </a:p>
          <a:p>
            <a:pPr lvl="1"/>
            <a:r>
              <a:rPr lang="nl-NL" dirty="0"/>
              <a:t>call, rapport aanklikbaar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47E1021-A3FC-7631-E646-B5A2FFEEE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024" y="169070"/>
            <a:ext cx="4948476" cy="651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0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0EDED-820D-86A7-D64B-04A6B11D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N1MM RTTY en IC7300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4769BA-2D07-8D0D-A4D7-54DAEAD2F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511416"/>
            <a:ext cx="7105551" cy="4351338"/>
          </a:xfrm>
        </p:spPr>
        <p:txBody>
          <a:bodyPr/>
          <a:lstStyle/>
          <a:p>
            <a:r>
              <a:rPr lang="nl-NL" dirty="0"/>
              <a:t>Display = carrier frequentie 7.100,000</a:t>
            </a:r>
          </a:p>
          <a:p>
            <a:pPr marL="0" indent="0">
              <a:buNone/>
            </a:pPr>
            <a:r>
              <a:rPr lang="nl-NL" dirty="0"/>
              <a:t>Definitie RTTY: </a:t>
            </a:r>
          </a:p>
          <a:p>
            <a:r>
              <a:rPr lang="nl-NL" dirty="0"/>
              <a:t>LSB, FSK 170 Hz shift, 45.45 baud</a:t>
            </a:r>
          </a:p>
          <a:p>
            <a:r>
              <a:rPr lang="nl-NL" dirty="0"/>
              <a:t>Mark 2125 = </a:t>
            </a:r>
            <a:r>
              <a:rPr lang="nl-N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7.097,875</a:t>
            </a:r>
            <a:r>
              <a:rPr lang="nl-NL" dirty="0"/>
              <a:t>  Space 2295 =</a:t>
            </a:r>
            <a:r>
              <a:rPr lang="nl-NL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7.097,705</a:t>
            </a:r>
            <a:r>
              <a:rPr lang="nl-NL" sz="3600" dirty="0"/>
              <a:t> </a:t>
            </a:r>
          </a:p>
          <a:p>
            <a:r>
              <a:rPr lang="nl-NL" dirty="0"/>
              <a:t>bij IF Center bv 1500 Hz </a:t>
            </a:r>
            <a:r>
              <a:rPr lang="nl-NL" dirty="0" err="1"/>
              <a:t>ipv</a:t>
            </a:r>
            <a:r>
              <a:rPr lang="nl-NL" dirty="0"/>
              <a:t> 2210 Hz correctie nodig om TRX en </a:t>
            </a:r>
            <a:r>
              <a:rPr lang="nl-NL" dirty="0" err="1"/>
              <a:t>bandmap</a:t>
            </a:r>
            <a:r>
              <a:rPr lang="nl-NL" dirty="0"/>
              <a:t> goed te krijgen</a:t>
            </a:r>
            <a:endParaRPr lang="nl-NL" sz="20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5786C52-78E0-5611-6AFE-768EBAEDD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076" y="365125"/>
            <a:ext cx="4105848" cy="260068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2FC06BC-34F7-1961-2374-BF739B46B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7676" y="2901474"/>
            <a:ext cx="4124901" cy="341042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C5A7533-AFA0-B049-2AED-0ED15E6BA5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0900" y="5094055"/>
            <a:ext cx="4134427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4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4EA65-110D-9C53-A064-8188D089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RTTY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844BB7F-3AB8-8F8F-FAF0-B65AFC79680F}"/>
              </a:ext>
            </a:extLst>
          </p:cNvPr>
          <p:cNvSpPr txBox="1"/>
          <p:nvPr/>
        </p:nvSpPr>
        <p:spPr>
          <a:xfrm>
            <a:off x="726618" y="1938528"/>
            <a:ext cx="36746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2Tone decoder van G3YYD</a:t>
            </a:r>
          </a:p>
          <a:p>
            <a:endParaRPr lang="nl-NL" dirty="0"/>
          </a:p>
          <a:p>
            <a:r>
              <a:rPr lang="nl-NL" dirty="0"/>
              <a:t>Shift </a:t>
            </a:r>
            <a:r>
              <a:rPr lang="nl-NL" dirty="0" err="1"/>
              <a:t>frequency</a:t>
            </a:r>
            <a:r>
              <a:rPr lang="nl-NL" dirty="0"/>
              <a:t> </a:t>
            </a:r>
            <a:r>
              <a:rPr lang="nl-NL" dirty="0" err="1"/>
              <a:t>compensation</a:t>
            </a:r>
            <a:r>
              <a:rPr lang="nl-NL" dirty="0"/>
              <a:t>: </a:t>
            </a:r>
          </a:p>
          <a:p>
            <a:r>
              <a:rPr lang="nl-NL" dirty="0"/>
              <a:t>DX-cluster en software afstemming op dezelfde frequentie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8B4112E-45F6-8547-4B4A-1B460D734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" y="3736213"/>
            <a:ext cx="2972215" cy="171473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BEFA8E1-682C-003B-0212-6038632E33EA}"/>
              </a:ext>
            </a:extLst>
          </p:cNvPr>
          <p:cNvSpPr txBox="1"/>
          <p:nvPr/>
        </p:nvSpPr>
        <p:spPr>
          <a:xfrm>
            <a:off x="4693920" y="5081620"/>
            <a:ext cx="46207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000" dirty="0"/>
              <a:t>Meer details rttycontesting.com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450637D-7D3A-C262-5F0B-CB29019C46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25" r="2340"/>
          <a:stretch/>
        </p:blipFill>
        <p:spPr>
          <a:xfrm>
            <a:off x="4210481" y="122237"/>
            <a:ext cx="7981519" cy="473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18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BD7F2-EF69-2923-96CA-AB72C8B9E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/>
          <a:p>
            <a:r>
              <a:rPr lang="nl-NL" dirty="0"/>
              <a:t>Rekenvoorbeeld uitzending op 7042,000 kHz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B6B6C03-4B8D-678C-C0ED-0C62ABFFA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5639" y="4477882"/>
            <a:ext cx="2896004" cy="1790950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37C93ED-AC85-5567-5943-B0DAA6183763}"/>
              </a:ext>
            </a:extLst>
          </p:cNvPr>
          <p:cNvSpPr txBox="1"/>
          <p:nvPr/>
        </p:nvSpPr>
        <p:spPr>
          <a:xfrm>
            <a:off x="450947" y="1486645"/>
            <a:ext cx="44729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Lage tonen 1275 mark en 1445 </a:t>
            </a:r>
            <a:r>
              <a:rPr lang="nl-NL" dirty="0" err="1"/>
              <a:t>space</a:t>
            </a:r>
            <a:r>
              <a:rPr lang="nl-NL" dirty="0"/>
              <a:t> instellen in 2Tone </a:t>
            </a:r>
            <a:r>
              <a:rPr lang="nl-NL" dirty="0" err="1"/>
              <a:t>settings</a:t>
            </a:r>
            <a:endParaRPr lang="nl-NL" dirty="0"/>
          </a:p>
          <a:p>
            <a:r>
              <a:rPr lang="nl-NL" dirty="0" err="1"/>
              <a:t>DigitalSetupwindom</a:t>
            </a:r>
            <a:r>
              <a:rPr lang="nl-N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setting aanpassen op centerfrequentie tussen mark en </a:t>
            </a:r>
            <a:r>
              <a:rPr lang="nl-NL" dirty="0" err="1"/>
              <a:t>space</a:t>
            </a:r>
            <a:r>
              <a:rPr lang="nl-NL" dirty="0"/>
              <a:t> = 1275+85= 1360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Shift </a:t>
            </a:r>
            <a:r>
              <a:rPr lang="nl-NL" dirty="0" err="1"/>
              <a:t>Frequency</a:t>
            </a:r>
            <a:r>
              <a:rPr lang="nl-NL" dirty="0"/>
              <a:t> </a:t>
            </a:r>
            <a:r>
              <a:rPr lang="nl-NL" dirty="0" err="1"/>
              <a:t>Comepensation</a:t>
            </a:r>
            <a:r>
              <a:rPr lang="nl-NL" dirty="0"/>
              <a:t> -1275</a:t>
            </a:r>
          </a:p>
          <a:p>
            <a:endParaRPr lang="nl-NL" dirty="0"/>
          </a:p>
          <a:p>
            <a:r>
              <a:rPr lang="nl-NL" dirty="0"/>
              <a:t>Resultaat :</a:t>
            </a:r>
          </a:p>
          <a:p>
            <a:r>
              <a:rPr lang="nl-NL" dirty="0"/>
              <a:t>TX RTTY signaal exact op 7042,000</a:t>
            </a:r>
          </a:p>
          <a:p>
            <a:r>
              <a:rPr lang="nl-NL" dirty="0"/>
              <a:t>Reverse </a:t>
            </a:r>
            <a:r>
              <a:rPr lang="nl-NL" dirty="0" err="1"/>
              <a:t>beacon</a:t>
            </a:r>
            <a:r>
              <a:rPr lang="nl-NL" dirty="0"/>
              <a:t> spot 7042,000</a:t>
            </a:r>
          </a:p>
          <a:p>
            <a:r>
              <a:rPr lang="nl-NL" dirty="0"/>
              <a:t>N1MM </a:t>
            </a:r>
            <a:r>
              <a:rPr lang="nl-NL" dirty="0" err="1"/>
              <a:t>Bandmap</a:t>
            </a:r>
            <a:r>
              <a:rPr lang="nl-NL" dirty="0"/>
              <a:t> op 7042,000</a:t>
            </a:r>
          </a:p>
          <a:p>
            <a:endParaRPr lang="nl-NL" dirty="0"/>
          </a:p>
          <a:p>
            <a:r>
              <a:rPr lang="nl-NL" dirty="0" err="1"/>
              <a:t>Dispay</a:t>
            </a:r>
            <a:r>
              <a:rPr lang="nl-NL" dirty="0"/>
              <a:t> TRX 7043,275 = carrier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509AF83-4C22-3D53-37D6-CDAD064AAE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022" y="4477882"/>
            <a:ext cx="3190555" cy="109714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2010B68-3AB4-DCF6-0C60-9DA82F35DB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7796" y="1399088"/>
            <a:ext cx="2896003" cy="280723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C6D4327-44D6-F6E8-31EC-5457840B6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0004" y="1486645"/>
            <a:ext cx="2338977" cy="974574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3282816B-5643-D606-5AD0-272B2278A9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9169" y="2621071"/>
            <a:ext cx="2828262" cy="5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56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B0E8E-F78B-6DAD-628B-697CABC2D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links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2A2AB0-CDE9-B9DC-B9B8-01260D3A6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Engelstalig</a:t>
            </a:r>
          </a:p>
          <a:p>
            <a:pPr marL="457200" lvl="1" indent="0">
              <a:buNone/>
            </a:pPr>
            <a:r>
              <a:rPr lang="nl-NL" dirty="0"/>
              <a:t>n1mmwp.hamdocs.com/</a:t>
            </a:r>
            <a:r>
              <a:rPr lang="nl-NL" dirty="0" err="1"/>
              <a:t>getting-started</a:t>
            </a:r>
            <a:endParaRPr lang="nl-NL" dirty="0"/>
          </a:p>
          <a:p>
            <a:pPr marL="457200" lvl="1" indent="0">
              <a:buNone/>
            </a:pPr>
            <a:r>
              <a:rPr lang="nl-NL" dirty="0"/>
              <a:t>tiny.cc/n1mm</a:t>
            </a:r>
          </a:p>
          <a:p>
            <a:pPr marL="457200" lvl="1" indent="0">
              <a:buNone/>
            </a:pPr>
            <a:r>
              <a:rPr lang="nl-NL" dirty="0"/>
              <a:t>tiny.cc/n1mm-elmer</a:t>
            </a:r>
          </a:p>
          <a:p>
            <a:pPr marL="457200" lvl="1" indent="0">
              <a:buNone/>
            </a:pPr>
            <a:r>
              <a:rPr lang="nl-NL" dirty="0"/>
              <a:t>rttycontesting</a:t>
            </a:r>
            <a:r>
              <a:rPr lang="nl-NL"/>
              <a:t>.com</a:t>
            </a:r>
          </a:p>
          <a:p>
            <a:pPr marL="457200" lvl="1" indent="0">
              <a:buNone/>
            </a:pPr>
            <a:r>
              <a:rPr lang="nl-NL"/>
              <a:t>tiny</a:t>
            </a:r>
            <a:r>
              <a:rPr lang="nl-NL" dirty="0"/>
              <a:t>.cc/k8zt-p</a:t>
            </a:r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Nederlands</a:t>
            </a:r>
          </a:p>
          <a:p>
            <a:pPr marL="457200" lvl="1" indent="0">
              <a:buNone/>
            </a:pPr>
            <a:r>
              <a:rPr lang="nl-NL" dirty="0"/>
              <a:t>www.pi4dec.nl/workshop-n1mm-logger</a:t>
            </a:r>
          </a:p>
        </p:txBody>
      </p:sp>
    </p:spTree>
    <p:extLst>
      <p:ext uri="{BB962C8B-B14F-4D97-AF65-F5344CB8AC3E}">
        <p14:creationId xmlns:p14="http://schemas.microsoft.com/office/powerpoint/2010/main" val="3557579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Breedbeeld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N1MM tips</vt:lpstr>
      <vt:lpstr>Bandmap</vt:lpstr>
      <vt:lpstr>2 transceivers?</vt:lpstr>
      <vt:lpstr>CW</vt:lpstr>
      <vt:lpstr>N1MM RTTY en IC7300</vt:lpstr>
      <vt:lpstr>RTTY</vt:lpstr>
      <vt:lpstr>Rekenvoorbeeld uitzending op 7042,000 kHz</vt:lpstr>
      <vt:lpstr>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N1MM tips</dc:title>
  <dc:creator>Tom Koeken</dc:creator>
  <cp:lastModifiedBy>Tom Koeken</cp:lastModifiedBy>
  <cp:revision>6</cp:revision>
  <dcterms:created xsi:type="dcterms:W3CDTF">2023-03-21T14:59:30Z</dcterms:created>
  <dcterms:modified xsi:type="dcterms:W3CDTF">2023-03-24T11:04:12Z</dcterms:modified>
</cp:coreProperties>
</file>